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2" r:id="rId16"/>
    <p:sldId id="273" r:id="rId17"/>
    <p:sldId id="274" r:id="rId18"/>
    <p:sldId id="275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93" r:id="rId27"/>
    <p:sldId id="285" r:id="rId28"/>
    <p:sldId id="288" r:id="rId29"/>
    <p:sldId id="286" r:id="rId30"/>
    <p:sldId id="289" r:id="rId31"/>
    <p:sldId id="287" r:id="rId32"/>
    <p:sldId id="292" r:id="rId33"/>
    <p:sldId id="290" r:id="rId34"/>
    <p:sldId id="291" r:id="rId35"/>
    <p:sldId id="269" r:id="rId36"/>
    <p:sldId id="270" r:id="rId37"/>
    <p:sldId id="27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18BC6-C1BD-4EA1-A01B-DD8692A53A18}" v="10" dt="2023-05-13T16:46:48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56" autoAdjust="0"/>
    <p:restoredTop sz="93447" autoAdjust="0"/>
  </p:normalViewPr>
  <p:slideViewPr>
    <p:cSldViewPr snapToGrid="0">
      <p:cViewPr varScale="1">
        <p:scale>
          <a:sx n="70" d="100"/>
          <a:sy n="70" d="100"/>
        </p:scale>
        <p:origin x="1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da Nishit" userId="9aa022eaa3e1048e" providerId="LiveId" clId="{35618BC6-C1BD-4EA1-A01B-DD8692A53A18}"/>
    <pc:docChg chg="undo custSel addSld delSld modSld">
      <pc:chgData name="Davda Nishit" userId="9aa022eaa3e1048e" providerId="LiveId" clId="{35618BC6-C1BD-4EA1-A01B-DD8692A53A18}" dt="2023-05-14T06:45:31.222" v="622" actId="1076"/>
      <pc:docMkLst>
        <pc:docMk/>
      </pc:docMkLst>
      <pc:sldChg chg="modSp mod">
        <pc:chgData name="Davda Nishit" userId="9aa022eaa3e1048e" providerId="LiveId" clId="{35618BC6-C1BD-4EA1-A01B-DD8692A53A18}" dt="2023-05-14T06:41:25.975" v="231" actId="2711"/>
        <pc:sldMkLst>
          <pc:docMk/>
          <pc:sldMk cId="225148775" sldId="257"/>
        </pc:sldMkLst>
        <pc:spChg chg="mod">
          <ac:chgData name="Davda Nishit" userId="9aa022eaa3e1048e" providerId="LiveId" clId="{35618BC6-C1BD-4EA1-A01B-DD8692A53A18}" dt="2023-05-14T06:41:25.975" v="231" actId="2711"/>
          <ac:spMkLst>
            <pc:docMk/>
            <pc:sldMk cId="225148775" sldId="257"/>
            <ac:spMk id="2" creationId="{DF6379E1-CBE8-CC95-D31A-A5AB39613467}"/>
          </ac:spMkLst>
        </pc:spChg>
        <pc:spChg chg="mod">
          <ac:chgData name="Davda Nishit" userId="9aa022eaa3e1048e" providerId="LiveId" clId="{35618BC6-C1BD-4EA1-A01B-DD8692A53A18}" dt="2023-05-13T16:45:21.946" v="103" actId="2711"/>
          <ac:spMkLst>
            <pc:docMk/>
            <pc:sldMk cId="225148775" sldId="257"/>
            <ac:spMk id="3" creationId="{6B84B6D7-E53C-6AA3-E958-876E5A1BE25E}"/>
          </ac:spMkLst>
        </pc:spChg>
      </pc:sldChg>
      <pc:sldChg chg="modSp mod">
        <pc:chgData name="Davda Nishit" userId="9aa022eaa3e1048e" providerId="LiveId" clId="{35618BC6-C1BD-4EA1-A01B-DD8692A53A18}" dt="2023-05-14T06:41:31.572" v="232" actId="2711"/>
        <pc:sldMkLst>
          <pc:docMk/>
          <pc:sldMk cId="1429565168" sldId="258"/>
        </pc:sldMkLst>
        <pc:spChg chg="mod">
          <ac:chgData name="Davda Nishit" userId="9aa022eaa3e1048e" providerId="LiveId" clId="{35618BC6-C1BD-4EA1-A01B-DD8692A53A18}" dt="2023-05-14T06:41:31.572" v="232" actId="2711"/>
          <ac:spMkLst>
            <pc:docMk/>
            <pc:sldMk cId="1429565168" sldId="258"/>
            <ac:spMk id="5" creationId="{0978E610-C2A7-3F67-7EBA-7C433B59FFF0}"/>
          </ac:spMkLst>
        </pc:spChg>
      </pc:sldChg>
      <pc:sldChg chg="modSp mod">
        <pc:chgData name="Davda Nishit" userId="9aa022eaa3e1048e" providerId="LiveId" clId="{35618BC6-C1BD-4EA1-A01B-DD8692A53A18}" dt="2023-05-14T06:41:39.484" v="233" actId="2711"/>
        <pc:sldMkLst>
          <pc:docMk/>
          <pc:sldMk cId="2901495175" sldId="259"/>
        </pc:sldMkLst>
        <pc:spChg chg="mod">
          <ac:chgData name="Davda Nishit" userId="9aa022eaa3e1048e" providerId="LiveId" clId="{35618BC6-C1BD-4EA1-A01B-DD8692A53A18}" dt="2023-05-14T06:41:39.484" v="233" actId="2711"/>
          <ac:spMkLst>
            <pc:docMk/>
            <pc:sldMk cId="2901495175" sldId="259"/>
            <ac:spMk id="2" creationId="{FF5CF4CD-2710-0178-9C16-E211E57A7A0D}"/>
          </ac:spMkLst>
        </pc:spChg>
      </pc:sldChg>
      <pc:sldChg chg="modSp mod">
        <pc:chgData name="Davda Nishit" userId="9aa022eaa3e1048e" providerId="LiveId" clId="{35618BC6-C1BD-4EA1-A01B-DD8692A53A18}" dt="2023-05-13T16:53:04.784" v="225" actId="113"/>
        <pc:sldMkLst>
          <pc:docMk/>
          <pc:sldMk cId="915466833" sldId="260"/>
        </pc:sldMkLst>
        <pc:spChg chg="mod">
          <ac:chgData name="Davda Nishit" userId="9aa022eaa3e1048e" providerId="LiveId" clId="{35618BC6-C1BD-4EA1-A01B-DD8692A53A18}" dt="2023-05-13T16:53:04.784" v="225" actId="113"/>
          <ac:spMkLst>
            <pc:docMk/>
            <pc:sldMk cId="915466833" sldId="260"/>
            <ac:spMk id="2" creationId="{93A53AE4-368D-8012-7066-6F75D736EEBD}"/>
          </ac:spMkLst>
        </pc:spChg>
      </pc:sldChg>
      <pc:sldChg chg="modSp mod">
        <pc:chgData name="Davda Nishit" userId="9aa022eaa3e1048e" providerId="LiveId" clId="{35618BC6-C1BD-4EA1-A01B-DD8692A53A18}" dt="2023-05-13T16:52:53.680" v="222" actId="113"/>
        <pc:sldMkLst>
          <pc:docMk/>
          <pc:sldMk cId="461380857" sldId="261"/>
        </pc:sldMkLst>
        <pc:spChg chg="mod">
          <ac:chgData name="Davda Nishit" userId="9aa022eaa3e1048e" providerId="LiveId" clId="{35618BC6-C1BD-4EA1-A01B-DD8692A53A18}" dt="2023-05-13T16:52:53.680" v="222" actId="113"/>
          <ac:spMkLst>
            <pc:docMk/>
            <pc:sldMk cId="461380857" sldId="261"/>
            <ac:spMk id="2" creationId="{F67D9271-3E6D-5B0F-CAF3-1B1DBED476E9}"/>
          </ac:spMkLst>
        </pc:spChg>
      </pc:sldChg>
      <pc:sldChg chg="modSp mod">
        <pc:chgData name="Davda Nishit" userId="9aa022eaa3e1048e" providerId="LiveId" clId="{35618BC6-C1BD-4EA1-A01B-DD8692A53A18}" dt="2023-05-13T16:52:43.275" v="219" actId="115"/>
        <pc:sldMkLst>
          <pc:docMk/>
          <pc:sldMk cId="318348184" sldId="262"/>
        </pc:sldMkLst>
        <pc:spChg chg="mod">
          <ac:chgData name="Davda Nishit" userId="9aa022eaa3e1048e" providerId="LiveId" clId="{35618BC6-C1BD-4EA1-A01B-DD8692A53A18}" dt="2023-05-13T16:52:43.275" v="219" actId="115"/>
          <ac:spMkLst>
            <pc:docMk/>
            <pc:sldMk cId="318348184" sldId="262"/>
            <ac:spMk id="2" creationId="{6E773129-59D1-2C37-EE6A-DB4F998FE7A7}"/>
          </ac:spMkLst>
        </pc:spChg>
      </pc:sldChg>
      <pc:sldChg chg="modSp mod">
        <pc:chgData name="Davda Nishit" userId="9aa022eaa3e1048e" providerId="LiveId" clId="{35618BC6-C1BD-4EA1-A01B-DD8692A53A18}" dt="2023-05-13T16:52:32.965" v="217" actId="115"/>
        <pc:sldMkLst>
          <pc:docMk/>
          <pc:sldMk cId="2690370219" sldId="263"/>
        </pc:sldMkLst>
        <pc:spChg chg="mod">
          <ac:chgData name="Davda Nishit" userId="9aa022eaa3e1048e" providerId="LiveId" clId="{35618BC6-C1BD-4EA1-A01B-DD8692A53A18}" dt="2023-05-13T16:52:32.965" v="217" actId="115"/>
          <ac:spMkLst>
            <pc:docMk/>
            <pc:sldMk cId="2690370219" sldId="263"/>
            <ac:spMk id="2" creationId="{B9F00A38-88F5-2C38-B959-34A53F3A96F3}"/>
          </ac:spMkLst>
        </pc:spChg>
      </pc:sldChg>
      <pc:sldChg chg="modSp mod">
        <pc:chgData name="Davda Nishit" userId="9aa022eaa3e1048e" providerId="LiveId" clId="{35618BC6-C1BD-4EA1-A01B-DD8692A53A18}" dt="2023-05-13T16:52:23.764" v="215" actId="113"/>
        <pc:sldMkLst>
          <pc:docMk/>
          <pc:sldMk cId="3748101414" sldId="264"/>
        </pc:sldMkLst>
        <pc:spChg chg="mod">
          <ac:chgData name="Davda Nishit" userId="9aa022eaa3e1048e" providerId="LiveId" clId="{35618BC6-C1BD-4EA1-A01B-DD8692A53A18}" dt="2023-05-13T16:52:23.764" v="215" actId="113"/>
          <ac:spMkLst>
            <pc:docMk/>
            <pc:sldMk cId="3748101414" sldId="264"/>
            <ac:spMk id="2" creationId="{64DC4206-0F16-20A4-D240-2B1BFB364480}"/>
          </ac:spMkLst>
        </pc:spChg>
      </pc:sldChg>
      <pc:sldChg chg="modSp mod">
        <pc:chgData name="Davda Nishit" userId="9aa022eaa3e1048e" providerId="LiveId" clId="{35618BC6-C1BD-4EA1-A01B-DD8692A53A18}" dt="2023-05-13T16:51:56.024" v="209" actId="113"/>
        <pc:sldMkLst>
          <pc:docMk/>
          <pc:sldMk cId="2277737345" sldId="265"/>
        </pc:sldMkLst>
        <pc:spChg chg="mod">
          <ac:chgData name="Davda Nishit" userId="9aa022eaa3e1048e" providerId="LiveId" clId="{35618BC6-C1BD-4EA1-A01B-DD8692A53A18}" dt="2023-05-13T16:51:56.024" v="209" actId="113"/>
          <ac:spMkLst>
            <pc:docMk/>
            <pc:sldMk cId="2277737345" sldId="265"/>
            <ac:spMk id="2" creationId="{1D12C3E8-2024-96C7-43BE-6D21A3DEA373}"/>
          </ac:spMkLst>
        </pc:spChg>
      </pc:sldChg>
      <pc:sldChg chg="modSp mod">
        <pc:chgData name="Davda Nishit" userId="9aa022eaa3e1048e" providerId="LiveId" clId="{35618BC6-C1BD-4EA1-A01B-DD8692A53A18}" dt="2023-05-13T16:51:43.989" v="206" actId="113"/>
        <pc:sldMkLst>
          <pc:docMk/>
          <pc:sldMk cId="229217812" sldId="266"/>
        </pc:sldMkLst>
        <pc:spChg chg="mod">
          <ac:chgData name="Davda Nishit" userId="9aa022eaa3e1048e" providerId="LiveId" clId="{35618BC6-C1BD-4EA1-A01B-DD8692A53A18}" dt="2023-05-13T16:51:43.989" v="206" actId="113"/>
          <ac:spMkLst>
            <pc:docMk/>
            <pc:sldMk cId="229217812" sldId="266"/>
            <ac:spMk id="2" creationId="{D041D3F7-41DF-C925-41B4-F1684D32AB29}"/>
          </ac:spMkLst>
        </pc:spChg>
      </pc:sldChg>
      <pc:sldChg chg="modSp mod">
        <pc:chgData name="Davda Nishit" userId="9aa022eaa3e1048e" providerId="LiveId" clId="{35618BC6-C1BD-4EA1-A01B-DD8692A53A18}" dt="2023-05-13T16:51:29.973" v="202" actId="115"/>
        <pc:sldMkLst>
          <pc:docMk/>
          <pc:sldMk cId="4013064254" sldId="267"/>
        </pc:sldMkLst>
        <pc:spChg chg="mod">
          <ac:chgData name="Davda Nishit" userId="9aa022eaa3e1048e" providerId="LiveId" clId="{35618BC6-C1BD-4EA1-A01B-DD8692A53A18}" dt="2023-05-13T16:51:29.973" v="202" actId="115"/>
          <ac:spMkLst>
            <pc:docMk/>
            <pc:sldMk cId="4013064254" sldId="267"/>
            <ac:spMk id="2" creationId="{CDF05593-51F8-CF99-AB7F-3B4E33CA7BD9}"/>
          </ac:spMkLst>
        </pc:spChg>
      </pc:sldChg>
      <pc:sldChg chg="modSp mod">
        <pc:chgData name="Davda Nishit" userId="9aa022eaa3e1048e" providerId="LiveId" clId="{35618BC6-C1BD-4EA1-A01B-DD8692A53A18}" dt="2023-05-13T16:51:16.367" v="199" actId="115"/>
        <pc:sldMkLst>
          <pc:docMk/>
          <pc:sldMk cId="2346406574" sldId="268"/>
        </pc:sldMkLst>
        <pc:spChg chg="mod">
          <ac:chgData name="Davda Nishit" userId="9aa022eaa3e1048e" providerId="LiveId" clId="{35618BC6-C1BD-4EA1-A01B-DD8692A53A18}" dt="2023-05-13T16:51:16.367" v="199" actId="115"/>
          <ac:spMkLst>
            <pc:docMk/>
            <pc:sldMk cId="2346406574" sldId="268"/>
            <ac:spMk id="2" creationId="{7DD91F16-8A05-0E48-E081-C92ED07E0503}"/>
          </ac:spMkLst>
        </pc:spChg>
      </pc:sldChg>
      <pc:sldChg chg="modSp add del mod">
        <pc:chgData name="Davda Nishit" userId="9aa022eaa3e1048e" providerId="LiveId" clId="{35618BC6-C1BD-4EA1-A01B-DD8692A53A18}" dt="2023-05-14T06:40:56.647" v="230" actId="2711"/>
        <pc:sldMkLst>
          <pc:docMk/>
          <pc:sldMk cId="3450123243" sldId="269"/>
        </pc:sldMkLst>
        <pc:spChg chg="mod">
          <ac:chgData name="Davda Nishit" userId="9aa022eaa3e1048e" providerId="LiveId" clId="{35618BC6-C1BD-4EA1-A01B-DD8692A53A18}" dt="2023-05-14T06:40:56.647" v="230" actId="2711"/>
          <ac:spMkLst>
            <pc:docMk/>
            <pc:sldMk cId="3450123243" sldId="269"/>
            <ac:spMk id="2" creationId="{8D345757-3961-6E4A-37C2-C92092D854DE}"/>
          </ac:spMkLst>
        </pc:spChg>
      </pc:sldChg>
      <pc:sldChg chg="modSp mod">
        <pc:chgData name="Davda Nishit" userId="9aa022eaa3e1048e" providerId="LiveId" clId="{35618BC6-C1BD-4EA1-A01B-DD8692A53A18}" dt="2023-05-14T06:40:49.886" v="229" actId="2711"/>
        <pc:sldMkLst>
          <pc:docMk/>
          <pc:sldMk cId="420836097" sldId="270"/>
        </pc:sldMkLst>
        <pc:spChg chg="mod">
          <ac:chgData name="Davda Nishit" userId="9aa022eaa3e1048e" providerId="LiveId" clId="{35618BC6-C1BD-4EA1-A01B-DD8692A53A18}" dt="2023-05-14T06:40:49.886" v="229" actId="2711"/>
          <ac:spMkLst>
            <pc:docMk/>
            <pc:sldMk cId="420836097" sldId="270"/>
            <ac:spMk id="2" creationId="{3AF0494D-1098-98CD-C6A6-A2FE856D04C2}"/>
          </ac:spMkLst>
        </pc:spChg>
      </pc:sldChg>
      <pc:sldChg chg="modSp mod">
        <pc:chgData name="Davda Nishit" userId="9aa022eaa3e1048e" providerId="LiveId" clId="{35618BC6-C1BD-4EA1-A01B-DD8692A53A18}" dt="2023-05-14T06:45:31.222" v="622" actId="1076"/>
        <pc:sldMkLst>
          <pc:docMk/>
          <pc:sldMk cId="3994489784" sldId="271"/>
        </pc:sldMkLst>
        <pc:spChg chg="mod">
          <ac:chgData name="Davda Nishit" userId="9aa022eaa3e1048e" providerId="LiveId" clId="{35618BC6-C1BD-4EA1-A01B-DD8692A53A18}" dt="2023-05-14T06:40:41.500" v="228" actId="2711"/>
          <ac:spMkLst>
            <pc:docMk/>
            <pc:sldMk cId="3994489784" sldId="271"/>
            <ac:spMk id="2" creationId="{C253B550-AEB2-C894-4211-1D259F80DC77}"/>
          </ac:spMkLst>
        </pc:spChg>
        <pc:spChg chg="mod">
          <ac:chgData name="Davda Nishit" userId="9aa022eaa3e1048e" providerId="LiveId" clId="{35618BC6-C1BD-4EA1-A01B-DD8692A53A18}" dt="2023-05-14T06:45:31.222" v="622" actId="1076"/>
          <ac:spMkLst>
            <pc:docMk/>
            <pc:sldMk cId="3994489784" sldId="271"/>
            <ac:spMk id="3" creationId="{D07939B7-5ED2-736B-4702-FEF45F74C287}"/>
          </ac:spMkLst>
        </pc:spChg>
      </pc:sldChg>
      <pc:sldChg chg="modSp mod">
        <pc:chgData name="Davda Nishit" userId="9aa022eaa3e1048e" providerId="LiveId" clId="{35618BC6-C1BD-4EA1-A01B-DD8692A53A18}" dt="2023-05-14T06:42:01.750" v="234" actId="1076"/>
        <pc:sldMkLst>
          <pc:docMk/>
          <pc:sldMk cId="4022534478" sldId="272"/>
        </pc:sldMkLst>
        <pc:spChg chg="mod">
          <ac:chgData name="Davda Nishit" userId="9aa022eaa3e1048e" providerId="LiveId" clId="{35618BC6-C1BD-4EA1-A01B-DD8692A53A18}" dt="2023-05-14T06:42:01.750" v="234" actId="1076"/>
          <ac:spMkLst>
            <pc:docMk/>
            <pc:sldMk cId="4022534478" sldId="272"/>
            <ac:spMk id="2" creationId="{5FFB4DAA-84C0-1B3E-B90F-F8870E29C89D}"/>
          </ac:spMkLst>
        </pc:spChg>
      </pc:sldChg>
      <pc:sldChg chg="modSp mod">
        <pc:chgData name="Davda Nishit" userId="9aa022eaa3e1048e" providerId="LiveId" clId="{35618BC6-C1BD-4EA1-A01B-DD8692A53A18}" dt="2023-05-14T06:42:10.216" v="235" actId="1076"/>
        <pc:sldMkLst>
          <pc:docMk/>
          <pc:sldMk cId="253231591" sldId="273"/>
        </pc:sldMkLst>
        <pc:spChg chg="mod">
          <ac:chgData name="Davda Nishit" userId="9aa022eaa3e1048e" providerId="LiveId" clId="{35618BC6-C1BD-4EA1-A01B-DD8692A53A18}" dt="2023-05-14T06:42:10.216" v="235" actId="1076"/>
          <ac:spMkLst>
            <pc:docMk/>
            <pc:sldMk cId="253231591" sldId="273"/>
            <ac:spMk id="2" creationId="{3F6A054A-19F6-255B-9756-7ED12BF85C94}"/>
          </ac:spMkLst>
        </pc:spChg>
      </pc:sldChg>
      <pc:sldChg chg="modSp mod">
        <pc:chgData name="Davda Nishit" userId="9aa022eaa3e1048e" providerId="LiveId" clId="{35618BC6-C1BD-4EA1-A01B-DD8692A53A18}" dt="2023-05-14T06:42:27.559" v="261" actId="1035"/>
        <pc:sldMkLst>
          <pc:docMk/>
          <pc:sldMk cId="4007570292" sldId="274"/>
        </pc:sldMkLst>
        <pc:spChg chg="mod">
          <ac:chgData name="Davda Nishit" userId="9aa022eaa3e1048e" providerId="LiveId" clId="{35618BC6-C1BD-4EA1-A01B-DD8692A53A18}" dt="2023-05-14T06:42:27.559" v="261" actId="1035"/>
          <ac:spMkLst>
            <pc:docMk/>
            <pc:sldMk cId="4007570292" sldId="274"/>
            <ac:spMk id="2" creationId="{D063E725-3E1A-1871-C38A-26D46EF348E7}"/>
          </ac:spMkLst>
        </pc:spChg>
      </pc:sldChg>
      <pc:sldChg chg="modSp mod">
        <pc:chgData name="Davda Nishit" userId="9aa022eaa3e1048e" providerId="LiveId" clId="{35618BC6-C1BD-4EA1-A01B-DD8692A53A18}" dt="2023-05-14T06:42:38.734" v="285" actId="1035"/>
        <pc:sldMkLst>
          <pc:docMk/>
          <pc:sldMk cId="3637377923" sldId="275"/>
        </pc:sldMkLst>
        <pc:spChg chg="mod">
          <ac:chgData name="Davda Nishit" userId="9aa022eaa3e1048e" providerId="LiveId" clId="{35618BC6-C1BD-4EA1-A01B-DD8692A53A18}" dt="2023-05-14T06:42:38.734" v="285" actId="1035"/>
          <ac:spMkLst>
            <pc:docMk/>
            <pc:sldMk cId="3637377923" sldId="275"/>
            <ac:spMk id="2" creationId="{9229DCEE-70BF-5BAE-F1ED-475B674DE682}"/>
          </ac:spMkLst>
        </pc:spChg>
      </pc:sldChg>
      <pc:sldChg chg="modSp mod">
        <pc:chgData name="Davda Nishit" userId="9aa022eaa3e1048e" providerId="LiveId" clId="{35618BC6-C1BD-4EA1-A01B-DD8692A53A18}" dt="2023-05-14T06:42:53.138" v="320" actId="1035"/>
        <pc:sldMkLst>
          <pc:docMk/>
          <pc:sldMk cId="1876666500" sldId="276"/>
        </pc:sldMkLst>
        <pc:spChg chg="mod">
          <ac:chgData name="Davda Nishit" userId="9aa022eaa3e1048e" providerId="LiveId" clId="{35618BC6-C1BD-4EA1-A01B-DD8692A53A18}" dt="2023-05-14T06:42:53.138" v="320" actId="1035"/>
          <ac:spMkLst>
            <pc:docMk/>
            <pc:sldMk cId="1876666500" sldId="276"/>
            <ac:spMk id="2" creationId="{3DD82B1E-B0C7-7BF7-4CB6-A16B9D347FE3}"/>
          </ac:spMkLst>
        </pc:spChg>
      </pc:sldChg>
      <pc:sldChg chg="modSp mod">
        <pc:chgData name="Davda Nishit" userId="9aa022eaa3e1048e" providerId="LiveId" clId="{35618BC6-C1BD-4EA1-A01B-DD8692A53A18}" dt="2023-05-14T06:43:03.716" v="356" actId="1035"/>
        <pc:sldMkLst>
          <pc:docMk/>
          <pc:sldMk cId="3000121173" sldId="277"/>
        </pc:sldMkLst>
        <pc:spChg chg="mod">
          <ac:chgData name="Davda Nishit" userId="9aa022eaa3e1048e" providerId="LiveId" clId="{35618BC6-C1BD-4EA1-A01B-DD8692A53A18}" dt="2023-05-14T06:43:03.716" v="356" actId="1035"/>
          <ac:spMkLst>
            <pc:docMk/>
            <pc:sldMk cId="3000121173" sldId="277"/>
            <ac:spMk id="2" creationId="{7DD4B51F-9DAF-2770-B0EE-E9670357DAB4}"/>
          </ac:spMkLst>
        </pc:spChg>
      </pc:sldChg>
      <pc:sldChg chg="modSp mod">
        <pc:chgData name="Davda Nishit" userId="9aa022eaa3e1048e" providerId="LiveId" clId="{35618BC6-C1BD-4EA1-A01B-DD8692A53A18}" dt="2023-05-14T06:43:17.632" v="383" actId="1035"/>
        <pc:sldMkLst>
          <pc:docMk/>
          <pc:sldMk cId="2429941064" sldId="278"/>
        </pc:sldMkLst>
        <pc:spChg chg="mod">
          <ac:chgData name="Davda Nishit" userId="9aa022eaa3e1048e" providerId="LiveId" clId="{35618BC6-C1BD-4EA1-A01B-DD8692A53A18}" dt="2023-05-14T06:43:17.632" v="383" actId="1035"/>
          <ac:spMkLst>
            <pc:docMk/>
            <pc:sldMk cId="2429941064" sldId="278"/>
            <ac:spMk id="2" creationId="{38418418-6251-151E-E417-5AC7FDDB9982}"/>
          </ac:spMkLst>
        </pc:spChg>
      </pc:sldChg>
      <pc:sldChg chg="modSp mod">
        <pc:chgData name="Davda Nishit" userId="9aa022eaa3e1048e" providerId="LiveId" clId="{35618BC6-C1BD-4EA1-A01B-DD8692A53A18}" dt="2023-05-14T06:43:28.230" v="412" actId="1035"/>
        <pc:sldMkLst>
          <pc:docMk/>
          <pc:sldMk cId="102344109" sldId="279"/>
        </pc:sldMkLst>
        <pc:spChg chg="mod">
          <ac:chgData name="Davda Nishit" userId="9aa022eaa3e1048e" providerId="LiveId" clId="{35618BC6-C1BD-4EA1-A01B-DD8692A53A18}" dt="2023-05-14T06:43:28.230" v="412" actId="1035"/>
          <ac:spMkLst>
            <pc:docMk/>
            <pc:sldMk cId="102344109" sldId="279"/>
            <ac:spMk id="2" creationId="{1BF2D23D-EB59-9105-6894-EEEE2C70B640}"/>
          </ac:spMkLst>
        </pc:spChg>
      </pc:sldChg>
      <pc:sldChg chg="modSp mod">
        <pc:chgData name="Davda Nishit" userId="9aa022eaa3e1048e" providerId="LiveId" clId="{35618BC6-C1BD-4EA1-A01B-DD8692A53A18}" dt="2023-05-14T06:43:36.660" v="439" actId="1035"/>
        <pc:sldMkLst>
          <pc:docMk/>
          <pc:sldMk cId="1837794107" sldId="280"/>
        </pc:sldMkLst>
        <pc:spChg chg="mod">
          <ac:chgData name="Davda Nishit" userId="9aa022eaa3e1048e" providerId="LiveId" clId="{35618BC6-C1BD-4EA1-A01B-DD8692A53A18}" dt="2023-05-14T06:43:36.660" v="439" actId="1035"/>
          <ac:spMkLst>
            <pc:docMk/>
            <pc:sldMk cId="1837794107" sldId="280"/>
            <ac:spMk id="2" creationId="{D2AF697B-B936-317D-1678-58626A5F5F77}"/>
          </ac:spMkLst>
        </pc:spChg>
      </pc:sldChg>
      <pc:sldChg chg="modSp mod">
        <pc:chgData name="Davda Nishit" userId="9aa022eaa3e1048e" providerId="LiveId" clId="{35618BC6-C1BD-4EA1-A01B-DD8692A53A18}" dt="2023-05-14T06:43:46.033" v="467" actId="1035"/>
        <pc:sldMkLst>
          <pc:docMk/>
          <pc:sldMk cId="822089353" sldId="281"/>
        </pc:sldMkLst>
        <pc:spChg chg="mod">
          <ac:chgData name="Davda Nishit" userId="9aa022eaa3e1048e" providerId="LiveId" clId="{35618BC6-C1BD-4EA1-A01B-DD8692A53A18}" dt="2023-05-14T06:43:46.033" v="467" actId="1035"/>
          <ac:spMkLst>
            <pc:docMk/>
            <pc:sldMk cId="822089353" sldId="281"/>
            <ac:spMk id="2" creationId="{E1AF93C1-8D11-21AF-6A90-FF9E48E5608A}"/>
          </ac:spMkLst>
        </pc:spChg>
      </pc:sldChg>
      <pc:sldChg chg="modSp mod">
        <pc:chgData name="Davda Nishit" userId="9aa022eaa3e1048e" providerId="LiveId" clId="{35618BC6-C1BD-4EA1-A01B-DD8692A53A18}" dt="2023-05-14T06:43:56.942" v="490" actId="1035"/>
        <pc:sldMkLst>
          <pc:docMk/>
          <pc:sldMk cId="992111034" sldId="282"/>
        </pc:sldMkLst>
        <pc:spChg chg="mod">
          <ac:chgData name="Davda Nishit" userId="9aa022eaa3e1048e" providerId="LiveId" clId="{35618BC6-C1BD-4EA1-A01B-DD8692A53A18}" dt="2023-05-14T06:43:56.942" v="490" actId="1035"/>
          <ac:spMkLst>
            <pc:docMk/>
            <pc:sldMk cId="992111034" sldId="282"/>
            <ac:spMk id="2" creationId="{5430956F-A23B-FB25-A82D-DB599F69F2F6}"/>
          </ac:spMkLst>
        </pc:spChg>
      </pc:sldChg>
      <pc:sldChg chg="modSp mod">
        <pc:chgData name="Davda Nishit" userId="9aa022eaa3e1048e" providerId="LiveId" clId="{35618BC6-C1BD-4EA1-A01B-DD8692A53A18}" dt="2023-05-14T06:44:18.382" v="524" actId="1036"/>
        <pc:sldMkLst>
          <pc:docMk/>
          <pc:sldMk cId="2906436522" sldId="283"/>
        </pc:sldMkLst>
        <pc:spChg chg="mod">
          <ac:chgData name="Davda Nishit" userId="9aa022eaa3e1048e" providerId="LiveId" clId="{35618BC6-C1BD-4EA1-A01B-DD8692A53A18}" dt="2023-05-14T06:44:18.382" v="524" actId="1036"/>
          <ac:spMkLst>
            <pc:docMk/>
            <pc:sldMk cId="2906436522" sldId="283"/>
            <ac:spMk id="2" creationId="{1D2F26FB-B343-10DB-1DA8-99CA6092DE8A}"/>
          </ac:spMkLst>
        </pc:spChg>
      </pc:sldChg>
      <pc:sldChg chg="modSp mod">
        <pc:chgData name="Davda Nishit" userId="9aa022eaa3e1048e" providerId="LiveId" clId="{35618BC6-C1BD-4EA1-A01B-DD8692A53A18}" dt="2023-05-14T06:44:30.942" v="565" actId="1035"/>
        <pc:sldMkLst>
          <pc:docMk/>
          <pc:sldMk cId="1782773221" sldId="284"/>
        </pc:sldMkLst>
        <pc:spChg chg="mod">
          <ac:chgData name="Davda Nishit" userId="9aa022eaa3e1048e" providerId="LiveId" clId="{35618BC6-C1BD-4EA1-A01B-DD8692A53A18}" dt="2023-05-14T06:44:30.942" v="565" actId="1035"/>
          <ac:spMkLst>
            <pc:docMk/>
            <pc:sldMk cId="1782773221" sldId="284"/>
            <ac:spMk id="2" creationId="{0AF6F41F-C4E2-BB40-8EB6-4718FC210E8C}"/>
          </ac:spMkLst>
        </pc:spChg>
      </pc:sldChg>
      <pc:sldChg chg="addSp delSp modSp new mod">
        <pc:chgData name="Davda Nishit" userId="9aa022eaa3e1048e" providerId="LiveId" clId="{35618BC6-C1BD-4EA1-A01B-DD8692A53A18}" dt="2023-05-14T06:44:44.159" v="594" actId="1035"/>
        <pc:sldMkLst>
          <pc:docMk/>
          <pc:sldMk cId="2299720905" sldId="285"/>
        </pc:sldMkLst>
        <pc:spChg chg="mod">
          <ac:chgData name="Davda Nishit" userId="9aa022eaa3e1048e" providerId="LiveId" clId="{35618BC6-C1BD-4EA1-A01B-DD8692A53A18}" dt="2023-05-14T06:44:44.159" v="594" actId="1035"/>
          <ac:spMkLst>
            <pc:docMk/>
            <pc:sldMk cId="2299720905" sldId="285"/>
            <ac:spMk id="2" creationId="{6C93AF38-6AEB-321E-13AE-023864604F83}"/>
          </ac:spMkLst>
        </pc:spChg>
        <pc:spChg chg="del">
          <ac:chgData name="Davda Nishit" userId="9aa022eaa3e1048e" providerId="LiveId" clId="{35618BC6-C1BD-4EA1-A01B-DD8692A53A18}" dt="2023-05-13T16:29:01.718" v="11" actId="478"/>
          <ac:spMkLst>
            <pc:docMk/>
            <pc:sldMk cId="2299720905" sldId="285"/>
            <ac:spMk id="3" creationId="{BC7B85E2-44E0-E73A-3E89-35399052192B}"/>
          </ac:spMkLst>
        </pc:spChg>
        <pc:picChg chg="add mod">
          <ac:chgData name="Davda Nishit" userId="9aa022eaa3e1048e" providerId="LiveId" clId="{35618BC6-C1BD-4EA1-A01B-DD8692A53A18}" dt="2023-05-13T16:29:28.006" v="21" actId="1076"/>
          <ac:picMkLst>
            <pc:docMk/>
            <pc:sldMk cId="2299720905" sldId="285"/>
            <ac:picMk id="4" creationId="{24876B68-56C6-2F7F-C481-0AFDD419061C}"/>
          </ac:picMkLst>
        </pc:picChg>
      </pc:sldChg>
      <pc:sldChg chg="addSp delSp modSp new mod">
        <pc:chgData name="Davda Nishit" userId="9aa022eaa3e1048e" providerId="LiveId" clId="{35618BC6-C1BD-4EA1-A01B-DD8692A53A18}" dt="2023-05-14T06:44:53.085" v="620" actId="1035"/>
        <pc:sldMkLst>
          <pc:docMk/>
          <pc:sldMk cId="859953261" sldId="286"/>
        </pc:sldMkLst>
        <pc:spChg chg="mod">
          <ac:chgData name="Davda Nishit" userId="9aa022eaa3e1048e" providerId="LiveId" clId="{35618BC6-C1BD-4EA1-A01B-DD8692A53A18}" dt="2023-05-14T06:44:53.085" v="620" actId="1035"/>
          <ac:spMkLst>
            <pc:docMk/>
            <pc:sldMk cId="859953261" sldId="286"/>
            <ac:spMk id="2" creationId="{30B14E98-24A5-7C35-8885-647C9CD412BC}"/>
          </ac:spMkLst>
        </pc:spChg>
        <pc:spChg chg="del">
          <ac:chgData name="Davda Nishit" userId="9aa022eaa3e1048e" providerId="LiveId" clId="{35618BC6-C1BD-4EA1-A01B-DD8692A53A18}" dt="2023-05-13T16:29:54.987" v="25" actId="478"/>
          <ac:spMkLst>
            <pc:docMk/>
            <pc:sldMk cId="859953261" sldId="286"/>
            <ac:spMk id="3" creationId="{D3E0A947-AE7C-37F3-EEE2-336DF059C9DB}"/>
          </ac:spMkLst>
        </pc:spChg>
        <pc:picChg chg="add mod">
          <ac:chgData name="Davda Nishit" userId="9aa022eaa3e1048e" providerId="LiveId" clId="{35618BC6-C1BD-4EA1-A01B-DD8692A53A18}" dt="2023-05-13T16:30:18.257" v="32" actId="1037"/>
          <ac:picMkLst>
            <pc:docMk/>
            <pc:sldMk cId="859953261" sldId="286"/>
            <ac:picMk id="4" creationId="{C6B016E4-59AF-F878-44BF-F8FD693D37E5}"/>
          </ac:picMkLst>
        </pc:picChg>
      </pc:sldChg>
      <pc:sldChg chg="addSp delSp modSp new mod">
        <pc:chgData name="Davda Nishit" userId="9aa022eaa3e1048e" providerId="LiveId" clId="{35618BC6-C1BD-4EA1-A01B-DD8692A53A18}" dt="2023-05-14T06:45:01.435" v="621" actId="1076"/>
        <pc:sldMkLst>
          <pc:docMk/>
          <pc:sldMk cId="1989282547" sldId="287"/>
        </pc:sldMkLst>
        <pc:spChg chg="mod">
          <ac:chgData name="Davda Nishit" userId="9aa022eaa3e1048e" providerId="LiveId" clId="{35618BC6-C1BD-4EA1-A01B-DD8692A53A18}" dt="2023-05-14T06:45:01.435" v="621" actId="1076"/>
          <ac:spMkLst>
            <pc:docMk/>
            <pc:sldMk cId="1989282547" sldId="287"/>
            <ac:spMk id="2" creationId="{85652B30-B9D4-4A6A-067E-D6F60BC0084F}"/>
          </ac:spMkLst>
        </pc:spChg>
        <pc:spChg chg="del">
          <ac:chgData name="Davda Nishit" userId="9aa022eaa3e1048e" providerId="LiveId" clId="{35618BC6-C1BD-4EA1-A01B-DD8692A53A18}" dt="2023-05-13T16:37:50.732" v="36" actId="478"/>
          <ac:spMkLst>
            <pc:docMk/>
            <pc:sldMk cId="1989282547" sldId="287"/>
            <ac:spMk id="3" creationId="{5C0E0DDA-FA11-9E7D-B676-508E1BD06611}"/>
          </ac:spMkLst>
        </pc:spChg>
        <pc:picChg chg="add mod">
          <ac:chgData name="Davda Nishit" userId="9aa022eaa3e1048e" providerId="LiveId" clId="{35618BC6-C1BD-4EA1-A01B-DD8692A53A18}" dt="2023-05-13T16:38:09.390" v="42" actId="1076"/>
          <ac:picMkLst>
            <pc:docMk/>
            <pc:sldMk cId="1989282547" sldId="287"/>
            <ac:picMk id="4" creationId="{E687F5A9-EA99-87F6-AB16-01ECD4B13AC0}"/>
          </ac:picMkLst>
        </pc:picChg>
      </pc:sldChg>
      <pc:sldChg chg="addSp delSp modSp new mod">
        <pc:chgData name="Davda Nishit" userId="9aa022eaa3e1048e" providerId="LiveId" clId="{35618BC6-C1BD-4EA1-A01B-DD8692A53A18}" dt="2023-05-13T16:49:07.341" v="193" actId="1035"/>
        <pc:sldMkLst>
          <pc:docMk/>
          <pc:sldMk cId="252434590" sldId="288"/>
        </pc:sldMkLst>
        <pc:spChg chg="mod">
          <ac:chgData name="Davda Nishit" userId="9aa022eaa3e1048e" providerId="LiveId" clId="{35618BC6-C1BD-4EA1-A01B-DD8692A53A18}" dt="2023-05-13T16:49:07.341" v="193" actId="1035"/>
          <ac:spMkLst>
            <pc:docMk/>
            <pc:sldMk cId="252434590" sldId="288"/>
            <ac:spMk id="2" creationId="{6B9BCB93-35D5-06E5-EA50-00BC5D65BDA5}"/>
          </ac:spMkLst>
        </pc:spChg>
        <pc:spChg chg="del mod">
          <ac:chgData name="Davda Nishit" userId="9aa022eaa3e1048e" providerId="LiveId" clId="{35618BC6-C1BD-4EA1-A01B-DD8692A53A18}" dt="2023-05-13T16:38:33.663" v="47" actId="478"/>
          <ac:spMkLst>
            <pc:docMk/>
            <pc:sldMk cId="252434590" sldId="288"/>
            <ac:spMk id="3" creationId="{A7CD8B6F-89D1-3D10-9846-895552B73AB0}"/>
          </ac:spMkLst>
        </pc:spChg>
        <pc:picChg chg="add mod modCrop">
          <ac:chgData name="Davda Nishit" userId="9aa022eaa3e1048e" providerId="LiveId" clId="{35618BC6-C1BD-4EA1-A01B-DD8692A53A18}" dt="2023-05-13T16:39:30.998" v="58" actId="1076"/>
          <ac:picMkLst>
            <pc:docMk/>
            <pc:sldMk cId="252434590" sldId="288"/>
            <ac:picMk id="4" creationId="{3A72CFB5-97DC-B727-D819-FA32161CBC51}"/>
          </ac:picMkLst>
        </pc:picChg>
      </pc:sldChg>
      <pc:sldChg chg="addSp delSp modSp new mod">
        <pc:chgData name="Davda Nishit" userId="9aa022eaa3e1048e" providerId="LiveId" clId="{35618BC6-C1BD-4EA1-A01B-DD8692A53A18}" dt="2023-05-13T16:41:22.609" v="73" actId="1076"/>
        <pc:sldMkLst>
          <pc:docMk/>
          <pc:sldMk cId="3601843421" sldId="289"/>
        </pc:sldMkLst>
        <pc:spChg chg="mod">
          <ac:chgData name="Davda Nishit" userId="9aa022eaa3e1048e" providerId="LiveId" clId="{35618BC6-C1BD-4EA1-A01B-DD8692A53A18}" dt="2023-05-13T16:41:19.522" v="72" actId="1076"/>
          <ac:spMkLst>
            <pc:docMk/>
            <pc:sldMk cId="3601843421" sldId="289"/>
            <ac:spMk id="2" creationId="{A843B5B6-9609-01F8-0AA7-846A51BF0D8C}"/>
          </ac:spMkLst>
        </pc:spChg>
        <pc:spChg chg="del">
          <ac:chgData name="Davda Nishit" userId="9aa022eaa3e1048e" providerId="LiveId" clId="{35618BC6-C1BD-4EA1-A01B-DD8692A53A18}" dt="2023-05-13T16:40:00.972" v="62" actId="478"/>
          <ac:spMkLst>
            <pc:docMk/>
            <pc:sldMk cId="3601843421" sldId="289"/>
            <ac:spMk id="3" creationId="{C454112B-EDC5-4AF6-CFAA-86B2046630D5}"/>
          </ac:spMkLst>
        </pc:spChg>
        <pc:picChg chg="add mod modCrop">
          <ac:chgData name="Davda Nishit" userId="9aa022eaa3e1048e" providerId="LiveId" clId="{35618BC6-C1BD-4EA1-A01B-DD8692A53A18}" dt="2023-05-13T16:41:22.609" v="73" actId="1076"/>
          <ac:picMkLst>
            <pc:docMk/>
            <pc:sldMk cId="3601843421" sldId="289"/>
            <ac:picMk id="4" creationId="{54DB1A0F-3CCA-61C4-0EE1-1E4B243719C7}"/>
          </ac:picMkLst>
        </pc:picChg>
      </pc:sldChg>
      <pc:sldChg chg="addSp delSp modSp new mod">
        <pc:chgData name="Davda Nishit" userId="9aa022eaa3e1048e" providerId="LiveId" clId="{35618BC6-C1BD-4EA1-A01B-DD8692A53A18}" dt="2023-05-13T16:48:44.606" v="153" actId="1036"/>
        <pc:sldMkLst>
          <pc:docMk/>
          <pc:sldMk cId="3602344608" sldId="290"/>
        </pc:sldMkLst>
        <pc:spChg chg="mod">
          <ac:chgData name="Davda Nishit" userId="9aa022eaa3e1048e" providerId="LiveId" clId="{35618BC6-C1BD-4EA1-A01B-DD8692A53A18}" dt="2023-05-13T16:48:44.606" v="153" actId="1036"/>
          <ac:spMkLst>
            <pc:docMk/>
            <pc:sldMk cId="3602344608" sldId="290"/>
            <ac:spMk id="2" creationId="{8C73FF40-645A-01DA-C9F0-DAAC6953012C}"/>
          </ac:spMkLst>
        </pc:spChg>
        <pc:spChg chg="del">
          <ac:chgData name="Davda Nishit" userId="9aa022eaa3e1048e" providerId="LiveId" clId="{35618BC6-C1BD-4EA1-A01B-DD8692A53A18}" dt="2023-05-13T16:42:00.591" v="74" actId="478"/>
          <ac:spMkLst>
            <pc:docMk/>
            <pc:sldMk cId="3602344608" sldId="290"/>
            <ac:spMk id="3" creationId="{FF47443F-5B76-7D70-29FF-D2D30888AA73}"/>
          </ac:spMkLst>
        </pc:spChg>
        <pc:picChg chg="add mod">
          <ac:chgData name="Davda Nishit" userId="9aa022eaa3e1048e" providerId="LiveId" clId="{35618BC6-C1BD-4EA1-A01B-DD8692A53A18}" dt="2023-05-13T16:42:48.513" v="82" actId="1076"/>
          <ac:picMkLst>
            <pc:docMk/>
            <pc:sldMk cId="3602344608" sldId="290"/>
            <ac:picMk id="4" creationId="{3CB1A2FC-85D0-CEEC-A618-1EFB72AB8FDC}"/>
          </ac:picMkLst>
        </pc:picChg>
      </pc:sldChg>
      <pc:sldChg chg="addSp delSp modSp new mod">
        <pc:chgData name="Davda Nishit" userId="9aa022eaa3e1048e" providerId="LiveId" clId="{35618BC6-C1BD-4EA1-A01B-DD8692A53A18}" dt="2023-05-13T16:48:33.553" v="125" actId="1076"/>
        <pc:sldMkLst>
          <pc:docMk/>
          <pc:sldMk cId="410012451" sldId="291"/>
        </pc:sldMkLst>
        <pc:spChg chg="mod">
          <ac:chgData name="Davda Nishit" userId="9aa022eaa3e1048e" providerId="LiveId" clId="{35618BC6-C1BD-4EA1-A01B-DD8692A53A18}" dt="2023-05-13T16:48:30.525" v="124" actId="1076"/>
          <ac:spMkLst>
            <pc:docMk/>
            <pc:sldMk cId="410012451" sldId="291"/>
            <ac:spMk id="2" creationId="{398DFDB3-C9E6-300F-3B00-E84782A75860}"/>
          </ac:spMkLst>
        </pc:spChg>
        <pc:spChg chg="del">
          <ac:chgData name="Davda Nishit" userId="9aa022eaa3e1048e" providerId="LiveId" clId="{35618BC6-C1BD-4EA1-A01B-DD8692A53A18}" dt="2023-05-13T16:43:08.869" v="86" actId="478"/>
          <ac:spMkLst>
            <pc:docMk/>
            <pc:sldMk cId="410012451" sldId="291"/>
            <ac:spMk id="3" creationId="{6FF2E56D-E215-B1F4-65DD-5F5346305696}"/>
          </ac:spMkLst>
        </pc:spChg>
        <pc:picChg chg="add mod">
          <ac:chgData name="Davda Nishit" userId="9aa022eaa3e1048e" providerId="LiveId" clId="{35618BC6-C1BD-4EA1-A01B-DD8692A53A18}" dt="2023-05-13T16:48:33.553" v="125" actId="1076"/>
          <ac:picMkLst>
            <pc:docMk/>
            <pc:sldMk cId="410012451" sldId="291"/>
            <ac:picMk id="4" creationId="{B83CF8B0-D1CF-6762-B464-C7D1532037DF}"/>
          </ac:picMkLst>
        </pc:picChg>
      </pc:sldChg>
      <pc:sldChg chg="new del">
        <pc:chgData name="Davda Nishit" userId="9aa022eaa3e1048e" providerId="LiveId" clId="{35618BC6-C1BD-4EA1-A01B-DD8692A53A18}" dt="2023-05-13T16:43:58.023" v="97" actId="47"/>
        <pc:sldMkLst>
          <pc:docMk/>
          <pc:sldMk cId="3741762450" sldId="292"/>
        </pc:sldMkLst>
      </pc:sldChg>
      <pc:sldChg chg="new del">
        <pc:chgData name="Davda Nishit" userId="9aa022eaa3e1048e" providerId="LiveId" clId="{35618BC6-C1BD-4EA1-A01B-DD8692A53A18}" dt="2023-05-13T16:43:58.957" v="98" actId="47"/>
        <pc:sldMkLst>
          <pc:docMk/>
          <pc:sldMk cId="4081685624" sldId="293"/>
        </pc:sldMkLst>
      </pc:sldChg>
      <pc:sldChg chg="new add del">
        <pc:chgData name="Davda Nishit" userId="9aa022eaa3e1048e" providerId="LiveId" clId="{35618BC6-C1BD-4EA1-A01B-DD8692A53A18}" dt="2023-05-13T16:43:59.656" v="99" actId="47"/>
        <pc:sldMkLst>
          <pc:docMk/>
          <pc:sldMk cId="1401682098" sldId="294"/>
        </pc:sldMkLst>
      </pc:sldChg>
      <pc:sldChg chg="new del">
        <pc:chgData name="Davda Nishit" userId="9aa022eaa3e1048e" providerId="LiveId" clId="{35618BC6-C1BD-4EA1-A01B-DD8692A53A18}" dt="2023-05-13T16:43:49.955" v="92" actId="47"/>
        <pc:sldMkLst>
          <pc:docMk/>
          <pc:sldMk cId="2577282058" sldId="29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765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8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067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0222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94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617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364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714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46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49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27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43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735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85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1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39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D4320-3111-4BB3-BD90-AE38B5FED91F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EE1CD-3C29-4809-945E-FCFCD95D0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690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acoo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1C0B-9A95-16C2-9B7D-207F52411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6520" y="497113"/>
            <a:ext cx="3658960" cy="1125991"/>
          </a:xfrm>
        </p:spPr>
        <p:txBody>
          <a:bodyPr/>
          <a:lstStyle/>
          <a:p>
            <a:r>
              <a:rPr lang="en-US" dirty="0"/>
              <a:t>Online quiz </a:t>
            </a:r>
            <a:endParaRPr lang="en-I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7C11319-2A10-9293-5B32-4502C0D4F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1763488"/>
            <a:ext cx="6896099" cy="45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59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C3E8-2024-96C7-43BE-6D21A3DEA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u="sng" dirty="0">
                <a:latin typeface="Bookman Old Style" panose="02050604050505020204" pitchFamily="18" charset="0"/>
              </a:rPr>
              <a:t>CLASS DIAGRAM </a:t>
            </a:r>
            <a:endParaRPr lang="en-IN" b="1" u="sng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55DE9-80F1-C97B-FBB2-E5B7FA085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2" y="1257300"/>
            <a:ext cx="7658099" cy="560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73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D3F7-41DF-C925-41B4-F1684D32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Sequence </a:t>
            </a:r>
            <a:r>
              <a:rPr lang="en-US" b="1" u="sng" dirty="0">
                <a:latin typeface="Bookman Old Style" panose="02050604050505020204" pitchFamily="18" charset="0"/>
              </a:rPr>
              <a:t> DIAGRAM</a:t>
            </a:r>
            <a:endParaRPr lang="en-IN" b="1" u="sng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886DB-1A02-ADD2-BFF2-746CC8BB1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162367"/>
            <a:ext cx="8699500" cy="5695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21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5593-51F8-CF99-AB7F-3B4E33CA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5118"/>
            <a:ext cx="9905998" cy="1478570"/>
          </a:xfrm>
        </p:spPr>
        <p:txBody>
          <a:bodyPr/>
          <a:lstStyle/>
          <a:p>
            <a:r>
              <a:rPr lang="en-US" sz="3600" b="1" u="sng" dirty="0">
                <a:latin typeface="Bookman Old Style" panose="02050604050505020204" pitchFamily="18" charset="0"/>
              </a:rPr>
              <a:t>Admin Login</a:t>
            </a:r>
            <a:endParaRPr lang="en-IN" b="1" u="sng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4E330-B49F-5CA1-2A78-C6C798F600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1413" y="1472184"/>
            <a:ext cx="9905998" cy="51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6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1F16-8A05-0E48-E081-C92ED07E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sz="3600" b="1" u="sng" dirty="0">
                <a:latin typeface="Bookman Old Style" panose="02050604050505020204" pitchFamily="18" charset="0"/>
              </a:rPr>
              <a:t>Admin Dashboard Page</a:t>
            </a:r>
            <a:endParaRPr lang="en-IN" b="1" u="sng" dirty="0">
              <a:latin typeface="Bookman Old Style" panose="0205060405050502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92E1D-7413-BBAD-C37D-821873A2E2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693" y="1478570"/>
            <a:ext cx="8961437" cy="50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06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2B1E-B0C7-7BF7-4CB6-A16B9D34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07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User </a:t>
            </a:r>
            <a:r>
              <a:rPr lang="en-US" b="1" u="sng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Managment</a:t>
            </a:r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Page :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FEF40-F0D3-A1AB-FE8C-F34C1ADE99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693" y="1325880"/>
            <a:ext cx="8961437" cy="5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6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4DAA-84C0-1B3E-B90F-F8870E29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View Category Page: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C033D-043A-4E2F-20E2-AD3D0DC92C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5122" y="1478570"/>
            <a:ext cx="8961755" cy="50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34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054A-19F6-255B-9756-7ED12BF8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Add Category Page: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7E55E-C39B-420A-43C2-61DD88D77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692" y="1563624"/>
            <a:ext cx="8961437" cy="5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E725-3E1A-1871-C38A-26D46EF3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23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Exam Detail Page: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DA841-F617-99C7-35B3-09F035B363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693" y="1608011"/>
            <a:ext cx="8961437" cy="501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70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DCEE-70BF-5BAE-F1ED-475B674DE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1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Add New </a:t>
            </a:r>
            <a:r>
              <a:rPr lang="en-US" b="1" u="sng" dirty="0"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EXAM</a:t>
            </a:r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Page 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88E04-9171-EC82-12EC-54405FF30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3129" y="1627406"/>
            <a:ext cx="8842565" cy="49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7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B51F-9DAF-2770-B0EE-E9670357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23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View Quiz Page :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20DAE-EAA9-C2D9-F367-D81E9AB97B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5281" y="1408176"/>
            <a:ext cx="8961437" cy="5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2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F4CD-2710-0178-9C16-E211E57A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/>
          <a:lstStyle/>
          <a:p>
            <a:pPr algn="ctr"/>
            <a:r>
              <a:rPr lang="en-US" sz="1800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4000" b="1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Abstract</a:t>
            </a:r>
            <a:br>
              <a:rPr lang="en-IN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8905-9288-F701-F3A5-C7F81EE0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11286"/>
            <a:ext cx="9905999" cy="5738813"/>
          </a:xfrm>
        </p:spPr>
        <p:txBody>
          <a:bodyPr>
            <a:no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“online Quiz” project will be developed to overcome the time consuming problem of manual system. Apart from that in </a:t>
            </a:r>
            <a:r>
              <a:rPr lang="en-US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currentsystem</a:t>
            </a:r>
            <a:r>
              <a:rPr lang="en-US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checking the answer sheets  after taking test, waste the examiners time, so this</a:t>
            </a:r>
            <a:r>
              <a:rPr lang="en-US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 will check the correct answer and save the examiner time and carry the examination in </a:t>
            </a:r>
            <a:r>
              <a:rPr lang="en-US" spc="5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effectivemanner</a:t>
            </a:r>
            <a:r>
              <a:rPr lang="en-US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users which are use this system don’t need to high computing  knowledge  and  also system will  inform them  </a:t>
            </a:r>
            <a:r>
              <a:rPr lang="en-US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whileentering</a:t>
            </a:r>
            <a:r>
              <a:rPr lang="en-US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invalid data</a:t>
            </a:r>
            <a:endParaRPr lang="en-I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95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8418-6251-151E-E417-5AC7FDDB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Add New Quiz Page 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73BCE-98DC-C823-E53F-E7C919DE5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29" y="2176462"/>
            <a:ext cx="8242166" cy="38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41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697B-B936-317D-1678-58626A5F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55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Result Page :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5B7FB-D592-A82F-F89C-C4DD77FCD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5281" y="1444752"/>
            <a:ext cx="8961437" cy="5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9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93C1-8D11-21AF-6A90-FF9E48E5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23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Add New Result Page :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417AB-F22F-5197-BB56-7A3F54F5A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5538" y="1507808"/>
            <a:ext cx="8897747" cy="50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956F-A23B-FB25-A82D-DB599F69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55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Feedback Page :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2FD8-AADA-3013-DB74-9A67D0F89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534" y="1426464"/>
            <a:ext cx="8961755" cy="50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1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26FB-B343-10DB-1DA8-99CA6092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55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FAQ Page :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4B764-B15C-A097-6CED-C0BCC09DAD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1362456"/>
            <a:ext cx="8961755" cy="50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F41F-C4E2-BB40-8EB6-4718FC21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07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Admin Add New FAQ Page :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59184-9CC2-26F6-26B4-665DCD950B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693" y="1497648"/>
            <a:ext cx="8961437" cy="5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7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B715-E60D-765A-B89A-01D6E63F6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User </a:t>
            </a:r>
            <a:r>
              <a:rPr lang="en-US" b="1" u="sng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rEGISTRATION</a:t>
            </a:r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Page 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341B2-10FF-9880-7C7C-5A30A3FEA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" t="7805" r="-371" b="13634"/>
          <a:stretch/>
        </p:blipFill>
        <p:spPr bwMode="auto">
          <a:xfrm>
            <a:off x="2610388" y="1170432"/>
            <a:ext cx="6968045" cy="55717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3189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AF38-6AEB-321E-13AE-02386460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User Login Page 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5ACFE-8513-123E-D626-F772F5A933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852" y="1517968"/>
            <a:ext cx="8961120" cy="48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2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CB93-35D5-06E5-EA50-00BC5D65B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751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User Home Page 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2CFB5-97DC-B727-D819-FA32161CB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16"/>
          <a:stretch/>
        </p:blipFill>
        <p:spPr>
          <a:xfrm>
            <a:off x="2720270" y="1152259"/>
            <a:ext cx="6751460" cy="57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4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4E98-24A5-7C35-8885-647C9CD4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558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User </a:t>
            </a:r>
            <a:r>
              <a:rPr lang="en-US" b="1" u="sng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Caregory</a:t>
            </a:r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Page 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D3EF5-4234-43F4-D267-D2CCF64032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693" y="1171802"/>
            <a:ext cx="8961437" cy="56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79E1-CBE8-CC95-D31A-A5AB3961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Introduction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B6D7-E53C-6AA3-E958-876E5A1BE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4600"/>
            <a:ext cx="9905999" cy="4546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Develop By </a:t>
            </a:r>
            <a:r>
              <a:rPr lang="en-US" dirty="0"/>
              <a:t>:                                                 		</a:t>
            </a:r>
            <a:r>
              <a:rPr lang="en-IN" dirty="0">
                <a:latin typeface="Arial Black" panose="020B0A04020102020204" pitchFamily="34" charset="0"/>
              </a:rPr>
              <a:t>Guided By:</a:t>
            </a:r>
            <a:endParaRPr lang="en-US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 Black" panose="020B0A04020102020204" pitchFamily="34" charset="0"/>
                <a:ea typeface="Book Antiqua" panose="02040602050305030304" pitchFamily="18" charset="0"/>
              </a:rPr>
              <a:t>Davda Nishit (206200316095)                            </a:t>
            </a:r>
            <a:r>
              <a:rPr lang="en-US" sz="2000" b="1" dirty="0" err="1">
                <a:latin typeface="Arial Black" panose="020B0A04020102020204" pitchFamily="34" charset="0"/>
                <a:ea typeface="Book Antiqua" panose="02040602050305030304" pitchFamily="18" charset="0"/>
              </a:rPr>
              <a:t>Mr.Jaydeep</a:t>
            </a:r>
            <a:r>
              <a:rPr lang="en-US" sz="2000" b="1" dirty="0">
                <a:latin typeface="Arial Black" panose="020B0A04020102020204" pitchFamily="34" charset="0"/>
                <a:ea typeface="Book Antiqua" panose="02040602050305030304" pitchFamily="18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  <a:ea typeface="Book Antiqua" panose="02040602050305030304" pitchFamily="18" charset="0"/>
              </a:rPr>
              <a:t>Tadhani</a:t>
            </a:r>
            <a:r>
              <a:rPr lang="en-US" sz="2000" b="1" dirty="0">
                <a:latin typeface="Arial Black" panose="020B0A04020102020204" pitchFamily="34" charset="0"/>
                <a:ea typeface="Book Antiqua" panose="02040602050305030304" pitchFamily="18" charset="0"/>
              </a:rPr>
              <a:t> Sir</a:t>
            </a:r>
            <a:endParaRPr lang="en-IN" sz="2000" b="1" dirty="0">
              <a:latin typeface="Calibri" panose="020F0502020204030204" pitchFamily="34" charset="0"/>
              <a:ea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IN" sz="2000" dirty="0" err="1">
                <a:latin typeface="Arial Black" panose="020B0A04020102020204" pitchFamily="34" charset="0"/>
              </a:rPr>
              <a:t>Patadiya</a:t>
            </a:r>
            <a:r>
              <a:rPr lang="en-IN" sz="2000" dirty="0">
                <a:latin typeface="Arial Black" panose="020B0A04020102020204" pitchFamily="34" charset="0"/>
              </a:rPr>
              <a:t> </a:t>
            </a:r>
            <a:r>
              <a:rPr lang="en-IN" sz="2000" dirty="0" err="1">
                <a:latin typeface="Arial Black" panose="020B0A04020102020204" pitchFamily="34" charset="0"/>
              </a:rPr>
              <a:t>Parth</a:t>
            </a:r>
            <a:r>
              <a:rPr lang="en-IN" sz="2000" dirty="0">
                <a:latin typeface="Arial Black" panose="020B0A04020102020204" pitchFamily="34" charset="0"/>
              </a:rPr>
              <a:t> (206200316084) </a:t>
            </a:r>
          </a:p>
          <a:p>
            <a:pPr marL="0" indent="0">
              <a:buNone/>
            </a:pPr>
            <a:r>
              <a:rPr lang="en-IN" sz="2000" dirty="0" err="1">
                <a:latin typeface="Arial Black" panose="020B0A04020102020204" pitchFamily="34" charset="0"/>
              </a:rPr>
              <a:t>Chavda</a:t>
            </a:r>
            <a:r>
              <a:rPr lang="en-IN" sz="2000" dirty="0"/>
              <a:t> </a:t>
            </a:r>
            <a:r>
              <a:rPr lang="en-IN" sz="2000" dirty="0">
                <a:latin typeface="Arial Black" panose="020B0A04020102020204" pitchFamily="34" charset="0"/>
              </a:rPr>
              <a:t>Meet (206200316065)</a:t>
            </a:r>
          </a:p>
          <a:p>
            <a:pPr marL="0" indent="0">
              <a:buNone/>
            </a:pP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2F206-CA46-447E-99F2-E78E9DE08E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7682" y="3287836"/>
            <a:ext cx="2301036" cy="3024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DAC08-F100-A18A-F4B9-E18875EE4F57}"/>
              </a:ext>
            </a:extLst>
          </p:cNvPr>
          <p:cNvSpPr txBox="1"/>
          <p:nvPr/>
        </p:nvSpPr>
        <p:spPr>
          <a:xfrm>
            <a:off x="317500" y="5251324"/>
            <a:ext cx="9905998" cy="1270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9705" marR="10160" indent="-6350" algn="ctr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Arial Black" panose="020B0A04020102020204" pitchFamily="34" charset="0"/>
                <a:ea typeface="Book Antiqua" panose="02040602050305030304" pitchFamily="18" charset="0"/>
                <a:cs typeface="Book Antiqua" panose="02040602050305030304" pitchFamily="18" charset="0"/>
              </a:rPr>
              <a:t>Department of Information Technology</a:t>
            </a:r>
            <a:endParaRPr lang="en-IN" sz="20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  <a:p>
            <a:pPr marL="28575" indent="-6350" algn="ctr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Arial Black" panose="020B0A04020102020204" pitchFamily="34" charset="0"/>
                <a:ea typeface="Book Antiqua" panose="02040602050305030304" pitchFamily="18" charset="0"/>
                <a:cs typeface="Book Antiqua" panose="02040602050305030304" pitchFamily="18" charset="0"/>
              </a:rPr>
              <a:t>		         Government Polytechnic, Rajkot </a:t>
            </a:r>
            <a:endParaRPr lang="en-IN" sz="20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  <a:p>
            <a:pPr marL="1091565" marR="10160" indent="-6350" algn="ctr">
              <a:lnSpc>
                <a:spcPct val="107000"/>
              </a:lnSpc>
              <a:spcAft>
                <a:spcPts val="195"/>
              </a:spcAft>
            </a:pPr>
            <a:r>
              <a:rPr lang="en-IN" sz="2000" dirty="0">
                <a:effectLst/>
                <a:latin typeface="Arial Black" panose="020B0A04020102020204" pitchFamily="34" charset="0"/>
                <a:ea typeface="Book Antiqua" panose="02040602050305030304" pitchFamily="18" charset="0"/>
                <a:cs typeface="Book Antiqua" panose="02040602050305030304" pitchFamily="18" charset="0"/>
              </a:rPr>
              <a:t>	      (Affiliated to Gujarat Technological University)</a:t>
            </a:r>
            <a:r>
              <a:rPr lang="en-IN" sz="20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 </a:t>
            </a:r>
            <a:endParaRPr lang="en-IN" sz="20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48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B5B6-9609-01F8-0AA7-846A51BF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User Exam Selection Page 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F3912-10AE-8C86-891F-FDE8D8076C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693" y="1362774"/>
            <a:ext cx="8961437" cy="55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4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2B30-B9D4-4A6A-067E-D6F60BC0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User Exam Detail Page 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309FC-D2AA-3886-27F4-0AD6DE2992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5601" y="1408176"/>
            <a:ext cx="8917622" cy="5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82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F753-49FC-F2B8-3C69-190ECD1A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541" y="0"/>
            <a:ext cx="9905998" cy="1478570"/>
          </a:xfrm>
        </p:spPr>
        <p:txBody>
          <a:bodyPr/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User EXAM Page :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D01302-2AD9-FAE1-42A1-55C7C668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1490472"/>
            <a:ext cx="6007100" cy="52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77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FF40-645A-01DA-C9F0-DAAC6953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125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User Result Page 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ADCB-4BE7-D592-B60C-FFB1D0D8C9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693" y="1490695"/>
            <a:ext cx="8961437" cy="49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44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FDB3-C9E6-300F-3B00-E84782A7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User Contact Page 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CF8B0-D1CF-6762-B464-C7D153203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01" y="1893620"/>
            <a:ext cx="7768198" cy="44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2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5757-3961-6E4A-37C2-C92092D8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Limitation Of Our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D1E7-E5D1-8447-42CC-2A0F10B1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Arial Black" panose="020B0A04020102020204" pitchFamily="34" charset="0"/>
              </a:rPr>
              <a:t>Challenges in Technology </a:t>
            </a:r>
            <a:r>
              <a:rPr lang="en-IN" dirty="0" err="1">
                <a:latin typeface="Arial Black" panose="020B0A04020102020204" pitchFamily="34" charset="0"/>
              </a:rPr>
              <a:t>AdoptionInfrastructural</a:t>
            </a:r>
            <a:r>
              <a:rPr lang="en-IN" dirty="0">
                <a:latin typeface="Arial Black" panose="020B0A04020102020204" pitchFamily="34" charset="0"/>
              </a:rPr>
              <a:t> Barriers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Difficulty in Grading Long-answer </a:t>
            </a:r>
            <a:r>
              <a:rPr lang="en-US" dirty="0" err="1">
                <a:latin typeface="Arial Black" panose="020B0A04020102020204" pitchFamily="34" charset="0"/>
              </a:rPr>
              <a:t>TypeSusceptible</a:t>
            </a:r>
            <a:r>
              <a:rPr lang="en-US" dirty="0">
                <a:latin typeface="Arial Black" panose="020B0A04020102020204" pitchFamily="34" charset="0"/>
              </a:rPr>
              <a:t> to Cheating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Arial Black" panose="020B0A04020102020204" pitchFamily="34" charset="0"/>
              </a:rPr>
              <a:t>Transitioning to Open-Book Exams</a:t>
            </a:r>
            <a:endParaRPr lang="en-US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Susceptible to Malpractices like Cheating &amp; Plagiarism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Arial Black" panose="020B0A04020102020204" pitchFamily="34" charset="0"/>
              </a:rPr>
              <a:t>Internet Dependency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Arial Black" panose="020B0A04020102020204" pitchFamily="34" charset="0"/>
              </a:rPr>
              <a:t>Requires Technical Equipment</a:t>
            </a:r>
          </a:p>
        </p:txBody>
      </p:sp>
    </p:spTree>
    <p:extLst>
      <p:ext uri="{BB962C8B-B14F-4D97-AF65-F5344CB8AC3E}">
        <p14:creationId xmlns:p14="http://schemas.microsoft.com/office/powerpoint/2010/main" val="3450123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494D-1098-98CD-C6A6-A2FE856D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FUTURE SCOPE OF OUR SYSTEM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D592-18C5-8FFE-9094-84B8887FD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Online Examination System is widely used as compared to other exams.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Online examination system can be used in private institutes as well as educational institution.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As it is user friendly web base application it can be used anywhere and anytime.</a:t>
            </a:r>
          </a:p>
          <a:p>
            <a:pPr marL="0" indent="0">
              <a:buNone/>
            </a:pPr>
            <a:endParaRPr lang="en-I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6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B550-AEB2-C894-4211-1D259F80D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sz="3600" dirty="0">
                <a:latin typeface="Bookman Old Style" panose="02050604050505020204" pitchFamily="18" charset="0"/>
              </a:rPr>
              <a:t>References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39B7-5ED2-736B-4702-FEF45F74C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92287"/>
            <a:ext cx="9905999" cy="3541714"/>
          </a:xfrm>
        </p:spPr>
        <p:txBody>
          <a:bodyPr/>
          <a:lstStyle/>
          <a:p>
            <a:pPr lvl="0" algn="l">
              <a:lnSpc>
                <a:spcPct val="200000"/>
              </a:lnSpc>
              <a:buFont typeface="Wingdings" panose="05000000000000000000" pitchFamily="2" charset="2"/>
              <a:buChar char="ü"/>
              <a:tabLst>
                <a:tab pos="581025" algn="l"/>
                <a:tab pos="3060065" algn="ctr"/>
              </a:tabLst>
            </a:pP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</a:t>
            </a: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IN" sz="24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 algn="l">
              <a:spcAft>
                <a:spcPts val="1000"/>
              </a:spcAft>
              <a:buFont typeface="Wingdings" panose="05000000000000000000" pitchFamily="2" charset="2"/>
              <a:buChar char="ü"/>
              <a:tabLst>
                <a:tab pos="581025" algn="l"/>
                <a:tab pos="3060065" algn="ctr"/>
              </a:tabLs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https://cacoo.com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 algn="l">
              <a:spcAft>
                <a:spcPts val="1000"/>
              </a:spcAft>
              <a:buFont typeface="Wingdings" panose="05000000000000000000" pitchFamily="2" charset="2"/>
              <a:buChar char="ü"/>
              <a:tabLst>
                <a:tab pos="581025" algn="l"/>
                <a:tab pos="3060065" algn="ctr"/>
              </a:tabLst>
            </a:pPr>
            <a:r>
              <a:rPr lang="en-US" u="none" strike="noStrike" dirty="0">
                <a:solidFill>
                  <a:srgbClr val="00B05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libraryhub.com</a:t>
            </a:r>
            <a:endParaRPr lang="en-IN" dirty="0">
              <a:solidFill>
                <a:srgbClr val="00B05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Times New Roman" panose="02020603050405020304" pitchFamily="18" charset="0"/>
            </a:endParaRPr>
          </a:p>
          <a:p>
            <a:pPr lvl="0" algn="l">
              <a:spcAft>
                <a:spcPts val="1000"/>
              </a:spcAft>
              <a:buFont typeface="Wingdings" panose="05000000000000000000" pitchFamily="2" charset="2"/>
              <a:buChar char="ü"/>
              <a:tabLst>
                <a:tab pos="581025" algn="l"/>
                <a:tab pos="3060065" algn="ctr"/>
              </a:tabLst>
            </a:pPr>
            <a:r>
              <a:rPr lang="en-US" u="none" strike="noStrike" dirty="0">
                <a:solidFill>
                  <a:srgbClr val="00B05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</a:t>
            </a:r>
            <a:endParaRPr lang="en-IN" dirty="0">
              <a:solidFill>
                <a:srgbClr val="00B05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Times New Roman" panose="02020603050405020304" pitchFamily="18" charset="0"/>
            </a:endParaRPr>
          </a:p>
          <a:p>
            <a:pPr lvl="0" algn="l">
              <a:spcAft>
                <a:spcPts val="1000"/>
              </a:spcAft>
              <a:buFont typeface="Wingdings" panose="05000000000000000000" pitchFamily="2" charset="2"/>
              <a:buChar char="ü"/>
              <a:tabLst>
                <a:tab pos="581025" algn="l"/>
                <a:tab pos="3060065" algn="ctr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https://www.tutorialspoint.com</a:t>
            </a:r>
            <a:endParaRPr lang="en-I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48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CE78-7752-C835-51DE-C7A5ADBA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34518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Online quiz is source to improve our knowledge we can learn general knowledge, sports, politics and some different category and </a:t>
            </a:r>
            <a:r>
              <a:rPr lang="en-US" sz="2000" dirty="0" err="1">
                <a:latin typeface="Arial Black" panose="020B0A04020102020204" pitchFamily="34" charset="0"/>
              </a:rPr>
              <a:t>varius</a:t>
            </a:r>
            <a:r>
              <a:rPr lang="en-US" sz="2000" dirty="0">
                <a:latin typeface="Arial Black" panose="020B0A04020102020204" pitchFamily="34" charset="0"/>
              </a:rPr>
              <a:t> programming language like PHP, JAVA, C++ etc. 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BFD1-CD5F-4279-FD66-BA0731B48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113088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effectLst/>
                <a:latin typeface="Arial Black" panose="020B0A040201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Advantages: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 Black" panose="020B0A040201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can save the paper.</a:t>
            </a:r>
            <a:endParaRPr lang="en-US" sz="2000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 Black" panose="020B0A04020102020204" pitchFamily="34" charset="0"/>
              </a:rPr>
              <a:t>We can attend quiz any time any where any place.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 Black" panose="020B0A04020102020204" pitchFamily="34" charset="0"/>
              </a:rPr>
              <a:t>We can increase knowledge.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 Black" panose="020B0A04020102020204" pitchFamily="34" charset="0"/>
              </a:rPr>
              <a:t>We can save time. </a:t>
            </a:r>
          </a:p>
          <a:p>
            <a:pPr marL="0" indent="0">
              <a:buNone/>
            </a:pPr>
            <a:endParaRPr lang="en-US" sz="2000" dirty="0">
              <a:latin typeface="Arial Black" panose="020B0A04020102020204" pitchFamily="34" charset="0"/>
            </a:endParaRPr>
          </a:p>
          <a:p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8E610-C2A7-3F67-7EBA-7C433B59FFF0}"/>
              </a:ext>
            </a:extLst>
          </p:cNvPr>
          <p:cNvSpPr txBox="1"/>
          <p:nvPr/>
        </p:nvSpPr>
        <p:spPr>
          <a:xfrm>
            <a:off x="3014564" y="414002"/>
            <a:ext cx="6159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Bookman Old Style" panose="02050604050505020204" pitchFamily="18" charset="0"/>
              </a:rPr>
              <a:t>INTRODUCTION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6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3AE4-368D-8012-7066-6F75D736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1478570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Bookman Old Style" panose="02050604050505020204" pitchFamily="18" charset="0"/>
              </a:rPr>
              <a:t>USE CASE DIAGRAM OF ADMIN</a:t>
            </a:r>
            <a:endParaRPr lang="en-IN" b="1" u="sng" dirty="0">
              <a:latin typeface="Bookman Old Style" panose="0205060405050502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08E78-F9D2-F825-9D64-29F9C79FA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73461" y="1445578"/>
            <a:ext cx="5041899" cy="5412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46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9271-3E6D-5B0F-CAF3-1B1DBED4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sz="3600" b="1" u="sng" dirty="0">
                <a:latin typeface="Bookman Old Style" panose="02050604050505020204" pitchFamily="18" charset="0"/>
              </a:rPr>
              <a:t>USE CASE DIAGRAM OF USER</a:t>
            </a:r>
            <a:endParaRPr lang="en-IN" b="1" u="sng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51C08-816A-71E6-7022-4A8002DD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78162" y="1478570"/>
            <a:ext cx="6032499" cy="5569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38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129-59D1-2C37-EE6A-DB4F998F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sz="3600" b="1" u="sng" dirty="0">
                <a:latin typeface="Bookman Old Style" panose="02050604050505020204" pitchFamily="18" charset="0"/>
              </a:rPr>
              <a:t>ER Diagram</a:t>
            </a:r>
            <a:endParaRPr lang="en-IN" u="sng" dirty="0">
              <a:latin typeface="Bookman Old Style" panose="02050604050505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6F289-507A-684E-7304-D0BE18DE5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384299"/>
            <a:ext cx="7442200" cy="5473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4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0A38-88F5-2C38-B959-34A53F3A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478570"/>
          </a:xfrm>
        </p:spPr>
        <p:txBody>
          <a:bodyPr/>
          <a:lstStyle/>
          <a:p>
            <a:r>
              <a:rPr lang="en-US" sz="3600" b="1" u="sng" dirty="0">
                <a:latin typeface="Bookman Old Style" panose="02050604050505020204" pitchFamily="18" charset="0"/>
              </a:rPr>
              <a:t>Activity Diagram OF ADMIN</a:t>
            </a:r>
            <a:endParaRPr lang="en-IN" u="sng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9B19C-9429-88D2-3E11-A8EA2EB1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99" y="1427163"/>
            <a:ext cx="7975600" cy="5430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37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4206-0F16-20A4-D240-2B1BFB36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sz="3600" b="1" u="sng" dirty="0">
                <a:latin typeface="Bookman Old Style" panose="02050604050505020204" pitchFamily="18" charset="0"/>
              </a:rPr>
              <a:t>Activity Diagram OF USER</a:t>
            </a:r>
            <a:endParaRPr lang="en-IN" b="1" u="sng" dirty="0">
              <a:latin typeface="Bookman Old Style" panose="02050604050505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226E6-AC36-D992-5B9C-37CFC2A99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2" y="1892300"/>
            <a:ext cx="7785099" cy="496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101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282</TotalTime>
  <Words>444</Words>
  <Application>Microsoft Office PowerPoint</Application>
  <PresentationFormat>Widescreen</PresentationFormat>
  <Paragraphs>65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 Black</vt:lpstr>
      <vt:lpstr>Bookman Old Style</vt:lpstr>
      <vt:lpstr>Calibri</vt:lpstr>
      <vt:lpstr>Calibri Light</vt:lpstr>
      <vt:lpstr>Constantia</vt:lpstr>
      <vt:lpstr>Times New Roman</vt:lpstr>
      <vt:lpstr>Wingdings</vt:lpstr>
      <vt:lpstr>Circuit</vt:lpstr>
      <vt:lpstr>Online quiz </vt:lpstr>
      <vt:lpstr> Abstract </vt:lpstr>
      <vt:lpstr>Introduction</vt:lpstr>
      <vt:lpstr>Online quiz is source to improve our knowledge we can learn general knowledge, sports, politics and some different category and varius programming language like PHP, JAVA, C++ etc. </vt:lpstr>
      <vt:lpstr>USE CASE DIAGRAM OF ADMIN</vt:lpstr>
      <vt:lpstr>USE CASE DIAGRAM OF USER</vt:lpstr>
      <vt:lpstr>ER Diagram</vt:lpstr>
      <vt:lpstr>Activity Diagram OF ADMIN</vt:lpstr>
      <vt:lpstr>Activity Diagram OF USER</vt:lpstr>
      <vt:lpstr>CLASS DIAGRAM </vt:lpstr>
      <vt:lpstr>Sequence  DIAGRAM</vt:lpstr>
      <vt:lpstr>Admin Login</vt:lpstr>
      <vt:lpstr>Admin Dashboard Page</vt:lpstr>
      <vt:lpstr>Admin User Managment Page : </vt:lpstr>
      <vt:lpstr>Admin View Category Page:</vt:lpstr>
      <vt:lpstr>Admin Add Category Page:</vt:lpstr>
      <vt:lpstr>Admin Exam Detail Page:</vt:lpstr>
      <vt:lpstr>Admin Add New EXAM Page :</vt:lpstr>
      <vt:lpstr>Admin View Quiz Page : </vt:lpstr>
      <vt:lpstr>Admin Add New Quiz Page :</vt:lpstr>
      <vt:lpstr>Admin Result Page : </vt:lpstr>
      <vt:lpstr>Admin Add New Result Page : </vt:lpstr>
      <vt:lpstr>Admin Feedback Page : </vt:lpstr>
      <vt:lpstr>Admin FAQ Page : </vt:lpstr>
      <vt:lpstr>Admin Add New FAQ Page : </vt:lpstr>
      <vt:lpstr>User rEGISTRATION Page :</vt:lpstr>
      <vt:lpstr>User Login Page :</vt:lpstr>
      <vt:lpstr>User Home Page :</vt:lpstr>
      <vt:lpstr>User Caregory Page :</vt:lpstr>
      <vt:lpstr>User Exam Selection Page :</vt:lpstr>
      <vt:lpstr>User Exam Detail Page :</vt:lpstr>
      <vt:lpstr>User EXAM Page :</vt:lpstr>
      <vt:lpstr>User Result Page :</vt:lpstr>
      <vt:lpstr>User Contact Page :</vt:lpstr>
      <vt:lpstr>Limitation Of Our System</vt:lpstr>
      <vt:lpstr>FUTURE SCOPE OF OUR SYSTEM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quiz </dc:title>
  <dc:creator>Davda Nishit</dc:creator>
  <cp:lastModifiedBy>Davda Nishit</cp:lastModifiedBy>
  <cp:revision>6</cp:revision>
  <dcterms:created xsi:type="dcterms:W3CDTF">2022-12-21T12:14:54Z</dcterms:created>
  <dcterms:modified xsi:type="dcterms:W3CDTF">2023-06-08T15:17:03Z</dcterms:modified>
</cp:coreProperties>
</file>